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9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3565A-7C58-7C4B-B190-61FD8146DCBB}" type="doc">
      <dgm:prSet loTypeId="urn:microsoft.com/office/officeart/2005/8/layout/cycle8" loCatId="" qsTypeId="urn:microsoft.com/office/officeart/2005/8/quickstyle/simple3" qsCatId="simple" csTypeId="urn:microsoft.com/office/officeart/2005/8/colors/accent5_3" csCatId="accent5" phldr="1"/>
      <dgm:spPr/>
    </dgm:pt>
    <dgm:pt modelId="{D9ED07AC-3B43-A14C-8747-FFEDC1C0C391}">
      <dgm:prSet phldrT="[Text]"/>
      <dgm:spPr/>
      <dgm:t>
        <a:bodyPr/>
        <a:lstStyle/>
        <a:p>
          <a:r>
            <a:rPr lang="en-US" dirty="0" smtClean="0"/>
            <a:t>Green</a:t>
          </a:r>
          <a:endParaRPr lang="en-US" dirty="0"/>
        </a:p>
      </dgm:t>
    </dgm:pt>
    <dgm:pt modelId="{FD4BEB7C-9CA7-FE4A-9D02-6A890B53D7E3}" type="parTrans" cxnId="{606D6BB4-B7CE-EA45-AC7D-5C4AFA48F9B9}">
      <dgm:prSet/>
      <dgm:spPr/>
      <dgm:t>
        <a:bodyPr/>
        <a:lstStyle/>
        <a:p>
          <a:endParaRPr lang="en-US"/>
        </a:p>
      </dgm:t>
    </dgm:pt>
    <dgm:pt modelId="{06D0CF48-2EDD-794A-9B16-417FE044FA43}" type="sibTrans" cxnId="{606D6BB4-B7CE-EA45-AC7D-5C4AFA48F9B9}">
      <dgm:prSet/>
      <dgm:spPr/>
      <dgm:t>
        <a:bodyPr/>
        <a:lstStyle/>
        <a:p>
          <a:endParaRPr lang="en-US"/>
        </a:p>
      </dgm:t>
    </dgm:pt>
    <dgm:pt modelId="{1E61FF3D-6A16-424B-9EE1-3FC1F8BABBB5}">
      <dgm:prSet phldrT="[Text]"/>
      <dgm:spPr/>
      <dgm:t>
        <a:bodyPr/>
        <a:lstStyle/>
        <a:p>
          <a:r>
            <a:rPr lang="en-US" dirty="0" smtClean="0"/>
            <a:t>Red/Purple</a:t>
          </a:r>
          <a:endParaRPr lang="en-US" dirty="0"/>
        </a:p>
      </dgm:t>
    </dgm:pt>
    <dgm:pt modelId="{171C3AA2-38B9-624F-AB7D-37A31BA12527}" type="parTrans" cxnId="{867F4A5F-943A-EC4E-9C4F-CDB0870C5385}">
      <dgm:prSet/>
      <dgm:spPr/>
      <dgm:t>
        <a:bodyPr/>
        <a:lstStyle/>
        <a:p>
          <a:endParaRPr lang="en-US"/>
        </a:p>
      </dgm:t>
    </dgm:pt>
    <dgm:pt modelId="{427C6B97-C21E-3F46-862A-0331D13AF695}" type="sibTrans" cxnId="{867F4A5F-943A-EC4E-9C4F-CDB0870C5385}">
      <dgm:prSet/>
      <dgm:spPr/>
      <dgm:t>
        <a:bodyPr/>
        <a:lstStyle/>
        <a:p>
          <a:endParaRPr lang="en-US"/>
        </a:p>
      </dgm:t>
    </dgm:pt>
    <dgm:pt modelId="{885DB211-31D1-9342-AFE2-6251B5BDFD86}">
      <dgm:prSet phldrT="[Text]"/>
      <dgm:spPr/>
      <dgm:t>
        <a:bodyPr/>
        <a:lstStyle/>
        <a:p>
          <a:r>
            <a:rPr lang="en-US" dirty="0" smtClean="0"/>
            <a:t>Orange/Yellow</a:t>
          </a:r>
          <a:endParaRPr lang="en-US" dirty="0"/>
        </a:p>
      </dgm:t>
    </dgm:pt>
    <dgm:pt modelId="{F2608A96-2E53-AF45-AEEE-6CD47F02C271}" type="parTrans" cxnId="{D25994C2-29B2-9641-9FE8-82EF5C5A0E4F}">
      <dgm:prSet/>
      <dgm:spPr/>
      <dgm:t>
        <a:bodyPr/>
        <a:lstStyle/>
        <a:p>
          <a:endParaRPr lang="en-US"/>
        </a:p>
      </dgm:t>
    </dgm:pt>
    <dgm:pt modelId="{F4CC3238-1FFA-9541-830C-A97D3EACD4F2}" type="sibTrans" cxnId="{D25994C2-29B2-9641-9FE8-82EF5C5A0E4F}">
      <dgm:prSet/>
      <dgm:spPr/>
      <dgm:t>
        <a:bodyPr/>
        <a:lstStyle/>
        <a:p>
          <a:endParaRPr lang="en-US"/>
        </a:p>
      </dgm:t>
    </dgm:pt>
    <dgm:pt modelId="{DF83ABD9-E1FB-A646-AB91-EF04A80026A2}">
      <dgm:prSet/>
      <dgm:spPr/>
      <dgm:t>
        <a:bodyPr/>
        <a:lstStyle/>
        <a:p>
          <a:r>
            <a:rPr lang="en-US" dirty="0" smtClean="0"/>
            <a:t>White</a:t>
          </a:r>
          <a:endParaRPr lang="en-US" dirty="0"/>
        </a:p>
      </dgm:t>
    </dgm:pt>
    <dgm:pt modelId="{0B5789DE-4325-5847-A79D-79BCEB5918D1}" type="parTrans" cxnId="{0CA6C106-1ADE-9441-9D5D-72D78666D6B7}">
      <dgm:prSet/>
      <dgm:spPr/>
      <dgm:t>
        <a:bodyPr/>
        <a:lstStyle/>
        <a:p>
          <a:endParaRPr lang="en-US"/>
        </a:p>
      </dgm:t>
    </dgm:pt>
    <dgm:pt modelId="{D1D515F4-0BD8-DB49-87B8-90E9C1A594D8}" type="sibTrans" cxnId="{0CA6C106-1ADE-9441-9D5D-72D78666D6B7}">
      <dgm:prSet/>
      <dgm:spPr/>
      <dgm:t>
        <a:bodyPr/>
        <a:lstStyle/>
        <a:p>
          <a:endParaRPr lang="en-US"/>
        </a:p>
      </dgm:t>
    </dgm:pt>
    <dgm:pt modelId="{D1E10D1D-79FB-0D44-AADD-CA73056FBFC8}" type="pres">
      <dgm:prSet presAssocID="{8BD3565A-7C58-7C4B-B190-61FD8146DCBB}" presName="compositeShape" presStyleCnt="0">
        <dgm:presLayoutVars>
          <dgm:chMax val="7"/>
          <dgm:dir/>
          <dgm:resizeHandles val="exact"/>
        </dgm:presLayoutVars>
      </dgm:prSet>
      <dgm:spPr/>
    </dgm:pt>
    <dgm:pt modelId="{EC261274-77BD-E44C-A34B-8FB90E9A3DCE}" type="pres">
      <dgm:prSet presAssocID="{8BD3565A-7C58-7C4B-B190-61FD8146DCBB}" presName="wedge1" presStyleLbl="node1" presStyleIdx="0" presStyleCnt="4"/>
      <dgm:spPr/>
      <dgm:t>
        <a:bodyPr/>
        <a:lstStyle/>
        <a:p>
          <a:endParaRPr lang="en-US"/>
        </a:p>
      </dgm:t>
    </dgm:pt>
    <dgm:pt modelId="{78FFCD68-75C2-A548-929F-6BDA45FE3A5C}" type="pres">
      <dgm:prSet presAssocID="{8BD3565A-7C58-7C4B-B190-61FD8146DCBB}" presName="dummy1a" presStyleCnt="0"/>
      <dgm:spPr/>
    </dgm:pt>
    <dgm:pt modelId="{7A86760F-B911-9541-9E45-C0496BF73B73}" type="pres">
      <dgm:prSet presAssocID="{8BD3565A-7C58-7C4B-B190-61FD8146DCBB}" presName="dummy1b" presStyleCnt="0"/>
      <dgm:spPr/>
    </dgm:pt>
    <dgm:pt modelId="{EB7FC6DB-5E62-9444-B8BF-258B97F05374}" type="pres">
      <dgm:prSet presAssocID="{8BD3565A-7C58-7C4B-B190-61FD8146DCB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0C2EA-238B-304E-B85C-31D9A1E761D4}" type="pres">
      <dgm:prSet presAssocID="{8BD3565A-7C58-7C4B-B190-61FD8146DCBB}" presName="wedge2" presStyleLbl="node1" presStyleIdx="1" presStyleCnt="4"/>
      <dgm:spPr/>
      <dgm:t>
        <a:bodyPr/>
        <a:lstStyle/>
        <a:p>
          <a:endParaRPr lang="en-US"/>
        </a:p>
      </dgm:t>
    </dgm:pt>
    <dgm:pt modelId="{E0CBCD08-C418-8945-940D-559565ACA21A}" type="pres">
      <dgm:prSet presAssocID="{8BD3565A-7C58-7C4B-B190-61FD8146DCBB}" presName="dummy2a" presStyleCnt="0"/>
      <dgm:spPr/>
    </dgm:pt>
    <dgm:pt modelId="{4CE8EA64-F40D-9F4D-B800-3551A7C4A2A9}" type="pres">
      <dgm:prSet presAssocID="{8BD3565A-7C58-7C4B-B190-61FD8146DCBB}" presName="dummy2b" presStyleCnt="0"/>
      <dgm:spPr/>
    </dgm:pt>
    <dgm:pt modelId="{ED65DB6F-2686-FF4F-B40A-A0DBFDF2DD77}" type="pres">
      <dgm:prSet presAssocID="{8BD3565A-7C58-7C4B-B190-61FD8146DCB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A798A-51E0-1941-9B5A-7974C895477B}" type="pres">
      <dgm:prSet presAssocID="{8BD3565A-7C58-7C4B-B190-61FD8146DCBB}" presName="wedge3" presStyleLbl="node1" presStyleIdx="2" presStyleCnt="4"/>
      <dgm:spPr/>
      <dgm:t>
        <a:bodyPr/>
        <a:lstStyle/>
        <a:p>
          <a:endParaRPr lang="en-US"/>
        </a:p>
      </dgm:t>
    </dgm:pt>
    <dgm:pt modelId="{698B8F1E-2ADB-1D40-8335-DF43FD60464D}" type="pres">
      <dgm:prSet presAssocID="{8BD3565A-7C58-7C4B-B190-61FD8146DCBB}" presName="dummy3a" presStyleCnt="0"/>
      <dgm:spPr/>
    </dgm:pt>
    <dgm:pt modelId="{0A7AECDB-07A5-E24D-B052-CAEB16360130}" type="pres">
      <dgm:prSet presAssocID="{8BD3565A-7C58-7C4B-B190-61FD8146DCBB}" presName="dummy3b" presStyleCnt="0"/>
      <dgm:spPr/>
    </dgm:pt>
    <dgm:pt modelId="{AD5694F9-4D72-AE49-9B97-8C5FBB592ADE}" type="pres">
      <dgm:prSet presAssocID="{8BD3565A-7C58-7C4B-B190-61FD8146DCB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04977-850C-6D40-9728-002807E12BE7}" type="pres">
      <dgm:prSet presAssocID="{8BD3565A-7C58-7C4B-B190-61FD8146DCBB}" presName="wedge4" presStyleLbl="node1" presStyleIdx="3" presStyleCnt="4"/>
      <dgm:spPr/>
    </dgm:pt>
    <dgm:pt modelId="{B0FE517E-C2BA-E441-95E0-BEE912659753}" type="pres">
      <dgm:prSet presAssocID="{8BD3565A-7C58-7C4B-B190-61FD8146DCBB}" presName="dummy4a" presStyleCnt="0"/>
      <dgm:spPr/>
    </dgm:pt>
    <dgm:pt modelId="{891B323D-AE08-0045-BD07-DB54FCDF3136}" type="pres">
      <dgm:prSet presAssocID="{8BD3565A-7C58-7C4B-B190-61FD8146DCBB}" presName="dummy4b" presStyleCnt="0"/>
      <dgm:spPr/>
    </dgm:pt>
    <dgm:pt modelId="{0F4B79F4-47B5-7C4A-883D-4D29A4CC3E45}" type="pres">
      <dgm:prSet presAssocID="{8BD3565A-7C58-7C4B-B190-61FD8146DCB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3E371EC-96F2-0247-8734-C94C68B44A02}" type="pres">
      <dgm:prSet presAssocID="{06D0CF48-2EDD-794A-9B16-417FE044FA43}" presName="arrowWedge1" presStyleLbl="fgSibTrans2D1" presStyleIdx="0" presStyleCnt="4"/>
      <dgm:spPr/>
    </dgm:pt>
    <dgm:pt modelId="{0543B793-3E43-B04B-AFEC-9AE77137B1D9}" type="pres">
      <dgm:prSet presAssocID="{427C6B97-C21E-3F46-862A-0331D13AF695}" presName="arrowWedge2" presStyleLbl="fgSibTrans2D1" presStyleIdx="1" presStyleCnt="4"/>
      <dgm:spPr/>
    </dgm:pt>
    <dgm:pt modelId="{4A89579A-6FAC-C34E-9B0F-74CC6F270A75}" type="pres">
      <dgm:prSet presAssocID="{F4CC3238-1FFA-9541-830C-A97D3EACD4F2}" presName="arrowWedge3" presStyleLbl="fgSibTrans2D1" presStyleIdx="2" presStyleCnt="4"/>
      <dgm:spPr/>
    </dgm:pt>
    <dgm:pt modelId="{53ACDFE1-5929-744A-9DD1-BB4CFEA6BFEF}" type="pres">
      <dgm:prSet presAssocID="{D1D515F4-0BD8-DB49-87B8-90E9C1A594D8}" presName="arrowWedge4" presStyleLbl="fgSibTrans2D1" presStyleIdx="3" presStyleCnt="4"/>
      <dgm:spPr/>
    </dgm:pt>
  </dgm:ptLst>
  <dgm:cxnLst>
    <dgm:cxn modelId="{05513332-EF00-4F4F-A08A-F1861489A059}" type="presOf" srcId="{DF83ABD9-E1FB-A646-AB91-EF04A80026A2}" destId="{0F4B79F4-47B5-7C4A-883D-4D29A4CC3E45}" srcOrd="1" destOrd="0" presId="urn:microsoft.com/office/officeart/2005/8/layout/cycle8"/>
    <dgm:cxn modelId="{7E85F36E-3FCD-5644-8446-8C544FA17361}" type="presOf" srcId="{885DB211-31D1-9342-AFE2-6251B5BDFD86}" destId="{AD5694F9-4D72-AE49-9B97-8C5FBB592ADE}" srcOrd="1" destOrd="0" presId="urn:microsoft.com/office/officeart/2005/8/layout/cycle8"/>
    <dgm:cxn modelId="{69F1FF77-9D2C-1749-ADC2-E1E73446935B}" type="presOf" srcId="{1E61FF3D-6A16-424B-9EE1-3FC1F8BABBB5}" destId="{9A50C2EA-238B-304E-B85C-31D9A1E761D4}" srcOrd="0" destOrd="0" presId="urn:microsoft.com/office/officeart/2005/8/layout/cycle8"/>
    <dgm:cxn modelId="{48695CB6-6728-BE49-90BA-9BE084533FBC}" type="presOf" srcId="{D9ED07AC-3B43-A14C-8747-FFEDC1C0C391}" destId="{EC261274-77BD-E44C-A34B-8FB90E9A3DCE}" srcOrd="0" destOrd="0" presId="urn:microsoft.com/office/officeart/2005/8/layout/cycle8"/>
    <dgm:cxn modelId="{D25994C2-29B2-9641-9FE8-82EF5C5A0E4F}" srcId="{8BD3565A-7C58-7C4B-B190-61FD8146DCBB}" destId="{885DB211-31D1-9342-AFE2-6251B5BDFD86}" srcOrd="2" destOrd="0" parTransId="{F2608A96-2E53-AF45-AEEE-6CD47F02C271}" sibTransId="{F4CC3238-1FFA-9541-830C-A97D3EACD4F2}"/>
    <dgm:cxn modelId="{F73FC60A-632F-3E41-BDC3-12AF8121E368}" type="presOf" srcId="{DF83ABD9-E1FB-A646-AB91-EF04A80026A2}" destId="{05A04977-850C-6D40-9728-002807E12BE7}" srcOrd="0" destOrd="0" presId="urn:microsoft.com/office/officeart/2005/8/layout/cycle8"/>
    <dgm:cxn modelId="{4BD478A0-6AD4-D644-8C13-ADC1EC37713C}" type="presOf" srcId="{D9ED07AC-3B43-A14C-8747-FFEDC1C0C391}" destId="{EB7FC6DB-5E62-9444-B8BF-258B97F05374}" srcOrd="1" destOrd="0" presId="urn:microsoft.com/office/officeart/2005/8/layout/cycle8"/>
    <dgm:cxn modelId="{867F4A5F-943A-EC4E-9C4F-CDB0870C5385}" srcId="{8BD3565A-7C58-7C4B-B190-61FD8146DCBB}" destId="{1E61FF3D-6A16-424B-9EE1-3FC1F8BABBB5}" srcOrd="1" destOrd="0" parTransId="{171C3AA2-38B9-624F-AB7D-37A31BA12527}" sibTransId="{427C6B97-C21E-3F46-862A-0331D13AF695}"/>
    <dgm:cxn modelId="{0CA6C106-1ADE-9441-9D5D-72D78666D6B7}" srcId="{8BD3565A-7C58-7C4B-B190-61FD8146DCBB}" destId="{DF83ABD9-E1FB-A646-AB91-EF04A80026A2}" srcOrd="3" destOrd="0" parTransId="{0B5789DE-4325-5847-A79D-79BCEB5918D1}" sibTransId="{D1D515F4-0BD8-DB49-87B8-90E9C1A594D8}"/>
    <dgm:cxn modelId="{606D6BB4-B7CE-EA45-AC7D-5C4AFA48F9B9}" srcId="{8BD3565A-7C58-7C4B-B190-61FD8146DCBB}" destId="{D9ED07AC-3B43-A14C-8747-FFEDC1C0C391}" srcOrd="0" destOrd="0" parTransId="{FD4BEB7C-9CA7-FE4A-9D02-6A890B53D7E3}" sibTransId="{06D0CF48-2EDD-794A-9B16-417FE044FA43}"/>
    <dgm:cxn modelId="{BEAAC57D-0C19-F84F-8E48-132005460F5A}" type="presOf" srcId="{885DB211-31D1-9342-AFE2-6251B5BDFD86}" destId="{55DA798A-51E0-1941-9B5A-7974C895477B}" srcOrd="0" destOrd="0" presId="urn:microsoft.com/office/officeart/2005/8/layout/cycle8"/>
    <dgm:cxn modelId="{A5F67C99-5087-4947-AE34-01BE9BAD1B7F}" type="presOf" srcId="{8BD3565A-7C58-7C4B-B190-61FD8146DCBB}" destId="{D1E10D1D-79FB-0D44-AADD-CA73056FBFC8}" srcOrd="0" destOrd="0" presId="urn:microsoft.com/office/officeart/2005/8/layout/cycle8"/>
    <dgm:cxn modelId="{2B650043-3B46-F446-B7CF-0F040A4A6712}" type="presOf" srcId="{1E61FF3D-6A16-424B-9EE1-3FC1F8BABBB5}" destId="{ED65DB6F-2686-FF4F-B40A-A0DBFDF2DD77}" srcOrd="1" destOrd="0" presId="urn:microsoft.com/office/officeart/2005/8/layout/cycle8"/>
    <dgm:cxn modelId="{AD6E9729-3EC6-9A43-B547-5B13DE60A8BC}" type="presParOf" srcId="{D1E10D1D-79FB-0D44-AADD-CA73056FBFC8}" destId="{EC261274-77BD-E44C-A34B-8FB90E9A3DCE}" srcOrd="0" destOrd="0" presId="urn:microsoft.com/office/officeart/2005/8/layout/cycle8"/>
    <dgm:cxn modelId="{694BCF80-4ADD-094F-AEAC-2CB2E1280234}" type="presParOf" srcId="{D1E10D1D-79FB-0D44-AADD-CA73056FBFC8}" destId="{78FFCD68-75C2-A548-929F-6BDA45FE3A5C}" srcOrd="1" destOrd="0" presId="urn:microsoft.com/office/officeart/2005/8/layout/cycle8"/>
    <dgm:cxn modelId="{76335FE6-73C4-B045-8578-C0D3DE39DC9E}" type="presParOf" srcId="{D1E10D1D-79FB-0D44-AADD-CA73056FBFC8}" destId="{7A86760F-B911-9541-9E45-C0496BF73B73}" srcOrd="2" destOrd="0" presId="urn:microsoft.com/office/officeart/2005/8/layout/cycle8"/>
    <dgm:cxn modelId="{8DCD5A48-3050-2748-A2AF-CA441E6047D1}" type="presParOf" srcId="{D1E10D1D-79FB-0D44-AADD-CA73056FBFC8}" destId="{EB7FC6DB-5E62-9444-B8BF-258B97F05374}" srcOrd="3" destOrd="0" presId="urn:microsoft.com/office/officeart/2005/8/layout/cycle8"/>
    <dgm:cxn modelId="{0A2CAC41-8835-E747-AB7D-1B88C8E0C7F4}" type="presParOf" srcId="{D1E10D1D-79FB-0D44-AADD-CA73056FBFC8}" destId="{9A50C2EA-238B-304E-B85C-31D9A1E761D4}" srcOrd="4" destOrd="0" presId="urn:microsoft.com/office/officeart/2005/8/layout/cycle8"/>
    <dgm:cxn modelId="{C4EA50E6-F5AC-0947-83FF-93A9CF74A43D}" type="presParOf" srcId="{D1E10D1D-79FB-0D44-AADD-CA73056FBFC8}" destId="{E0CBCD08-C418-8945-940D-559565ACA21A}" srcOrd="5" destOrd="0" presId="urn:microsoft.com/office/officeart/2005/8/layout/cycle8"/>
    <dgm:cxn modelId="{E8EF57D1-98FE-9548-A61B-58C829EB6182}" type="presParOf" srcId="{D1E10D1D-79FB-0D44-AADD-CA73056FBFC8}" destId="{4CE8EA64-F40D-9F4D-B800-3551A7C4A2A9}" srcOrd="6" destOrd="0" presId="urn:microsoft.com/office/officeart/2005/8/layout/cycle8"/>
    <dgm:cxn modelId="{4F06F072-2B6C-854A-9CA6-FBA3377F37AF}" type="presParOf" srcId="{D1E10D1D-79FB-0D44-AADD-CA73056FBFC8}" destId="{ED65DB6F-2686-FF4F-B40A-A0DBFDF2DD77}" srcOrd="7" destOrd="0" presId="urn:microsoft.com/office/officeart/2005/8/layout/cycle8"/>
    <dgm:cxn modelId="{E8334E0F-12BF-0340-BBD7-108ECDCC7F9E}" type="presParOf" srcId="{D1E10D1D-79FB-0D44-AADD-CA73056FBFC8}" destId="{55DA798A-51E0-1941-9B5A-7974C895477B}" srcOrd="8" destOrd="0" presId="urn:microsoft.com/office/officeart/2005/8/layout/cycle8"/>
    <dgm:cxn modelId="{E3641E41-317A-674E-BC6D-E0130716A15B}" type="presParOf" srcId="{D1E10D1D-79FB-0D44-AADD-CA73056FBFC8}" destId="{698B8F1E-2ADB-1D40-8335-DF43FD60464D}" srcOrd="9" destOrd="0" presId="urn:microsoft.com/office/officeart/2005/8/layout/cycle8"/>
    <dgm:cxn modelId="{0BB0B2CB-549F-8049-B9D1-1E57A19E8C0B}" type="presParOf" srcId="{D1E10D1D-79FB-0D44-AADD-CA73056FBFC8}" destId="{0A7AECDB-07A5-E24D-B052-CAEB16360130}" srcOrd="10" destOrd="0" presId="urn:microsoft.com/office/officeart/2005/8/layout/cycle8"/>
    <dgm:cxn modelId="{2318C8D5-55E0-CF4B-B1D7-707A4FCA67C2}" type="presParOf" srcId="{D1E10D1D-79FB-0D44-AADD-CA73056FBFC8}" destId="{AD5694F9-4D72-AE49-9B97-8C5FBB592ADE}" srcOrd="11" destOrd="0" presId="urn:microsoft.com/office/officeart/2005/8/layout/cycle8"/>
    <dgm:cxn modelId="{5D8FEF19-36A8-B74D-9843-C2296A2EC9ED}" type="presParOf" srcId="{D1E10D1D-79FB-0D44-AADD-CA73056FBFC8}" destId="{05A04977-850C-6D40-9728-002807E12BE7}" srcOrd="12" destOrd="0" presId="urn:microsoft.com/office/officeart/2005/8/layout/cycle8"/>
    <dgm:cxn modelId="{3E17E9A6-CEFD-2540-BF82-6C6C65044E49}" type="presParOf" srcId="{D1E10D1D-79FB-0D44-AADD-CA73056FBFC8}" destId="{B0FE517E-C2BA-E441-95E0-BEE912659753}" srcOrd="13" destOrd="0" presId="urn:microsoft.com/office/officeart/2005/8/layout/cycle8"/>
    <dgm:cxn modelId="{7E28100C-56F3-184E-BBD6-69435A28D835}" type="presParOf" srcId="{D1E10D1D-79FB-0D44-AADD-CA73056FBFC8}" destId="{891B323D-AE08-0045-BD07-DB54FCDF3136}" srcOrd="14" destOrd="0" presId="urn:microsoft.com/office/officeart/2005/8/layout/cycle8"/>
    <dgm:cxn modelId="{ECB5D6DF-1627-0E4C-BEEF-52F41E07AB6A}" type="presParOf" srcId="{D1E10D1D-79FB-0D44-AADD-CA73056FBFC8}" destId="{0F4B79F4-47B5-7C4A-883D-4D29A4CC3E45}" srcOrd="15" destOrd="0" presId="urn:microsoft.com/office/officeart/2005/8/layout/cycle8"/>
    <dgm:cxn modelId="{560326CF-57EF-2E44-8333-DD625F4ACA64}" type="presParOf" srcId="{D1E10D1D-79FB-0D44-AADD-CA73056FBFC8}" destId="{53E371EC-96F2-0247-8734-C94C68B44A02}" srcOrd="16" destOrd="0" presId="urn:microsoft.com/office/officeart/2005/8/layout/cycle8"/>
    <dgm:cxn modelId="{0FECB7F6-3C00-AC4C-A03D-8ECDC3B47193}" type="presParOf" srcId="{D1E10D1D-79FB-0D44-AADD-CA73056FBFC8}" destId="{0543B793-3E43-B04B-AFEC-9AE77137B1D9}" srcOrd="17" destOrd="0" presId="urn:microsoft.com/office/officeart/2005/8/layout/cycle8"/>
    <dgm:cxn modelId="{69022CE5-E38D-D042-853F-E83C30EC8A76}" type="presParOf" srcId="{D1E10D1D-79FB-0D44-AADD-CA73056FBFC8}" destId="{4A89579A-6FAC-C34E-9B0F-74CC6F270A75}" srcOrd="18" destOrd="0" presId="urn:microsoft.com/office/officeart/2005/8/layout/cycle8"/>
    <dgm:cxn modelId="{C75A95DB-4AAD-9246-9394-5BE673177E07}" type="presParOf" srcId="{D1E10D1D-79FB-0D44-AADD-CA73056FBFC8}" destId="{53ACDFE1-5929-744A-9DD1-BB4CFEA6BFE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046E8-6402-9D41-B262-26787D3F505E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8E9E3AB9-8817-DA4D-B369-A1BAEC626CA9}">
      <dgm:prSet phldrT="[Text]"/>
      <dgm:spPr/>
      <dgm:t>
        <a:bodyPr/>
        <a:lstStyle/>
        <a:p>
          <a:r>
            <a:rPr lang="en-US" dirty="0" smtClean="0"/>
            <a:t>Strong</a:t>
          </a:r>
          <a:endParaRPr lang="en-US" dirty="0"/>
        </a:p>
      </dgm:t>
    </dgm:pt>
    <dgm:pt modelId="{526AA9D9-E23B-E042-A992-83916DA40CBC}" type="parTrans" cxnId="{BD418F23-270E-B44B-81F0-E2E64BAC9FC3}">
      <dgm:prSet/>
      <dgm:spPr/>
      <dgm:t>
        <a:bodyPr/>
        <a:lstStyle/>
        <a:p>
          <a:endParaRPr lang="en-US"/>
        </a:p>
      </dgm:t>
    </dgm:pt>
    <dgm:pt modelId="{0AC68AC1-020F-FA48-ACF8-12665361625E}" type="sibTrans" cxnId="{BD418F23-270E-B44B-81F0-E2E64BAC9FC3}">
      <dgm:prSet/>
      <dgm:spPr/>
      <dgm:t>
        <a:bodyPr/>
        <a:lstStyle/>
        <a:p>
          <a:endParaRPr lang="en-US"/>
        </a:p>
      </dgm:t>
    </dgm:pt>
    <dgm:pt modelId="{19EBB082-7F83-D24D-BD67-160F72DBB5F3}">
      <dgm:prSet phldrT="[Text]"/>
      <dgm:spPr/>
      <dgm:t>
        <a:bodyPr/>
        <a:lstStyle/>
        <a:p>
          <a:r>
            <a:rPr lang="en-US" dirty="0" smtClean="0"/>
            <a:t>Mild</a:t>
          </a:r>
          <a:endParaRPr lang="en-US" dirty="0"/>
        </a:p>
      </dgm:t>
    </dgm:pt>
    <dgm:pt modelId="{23812E95-D72F-BA4F-B2FE-AC428026C490}" type="parTrans" cxnId="{5C548937-607D-9940-88A1-9476BB84C765}">
      <dgm:prSet/>
      <dgm:spPr/>
      <dgm:t>
        <a:bodyPr/>
        <a:lstStyle/>
        <a:p>
          <a:endParaRPr lang="en-US"/>
        </a:p>
      </dgm:t>
    </dgm:pt>
    <dgm:pt modelId="{A76A4DBB-CAE3-8547-A8A0-3497E9D94060}" type="sibTrans" cxnId="{5C548937-607D-9940-88A1-9476BB84C765}">
      <dgm:prSet/>
      <dgm:spPr/>
      <dgm:t>
        <a:bodyPr/>
        <a:lstStyle/>
        <a:p>
          <a:endParaRPr lang="en-US"/>
        </a:p>
      </dgm:t>
    </dgm:pt>
    <dgm:pt modelId="{573F70DD-0A15-4345-9ECF-72863F3D62A7}" type="pres">
      <dgm:prSet presAssocID="{ED0046E8-6402-9D41-B262-26787D3F505E}" presName="compositeShape" presStyleCnt="0">
        <dgm:presLayoutVars>
          <dgm:chMax val="7"/>
          <dgm:dir/>
          <dgm:resizeHandles val="exact"/>
        </dgm:presLayoutVars>
      </dgm:prSet>
      <dgm:spPr/>
    </dgm:pt>
    <dgm:pt modelId="{B7B6EBF6-3186-AA4F-BDFE-CAD0BD608FA5}" type="pres">
      <dgm:prSet presAssocID="{ED0046E8-6402-9D41-B262-26787D3F505E}" presName="wedge1" presStyleLbl="node1" presStyleIdx="0" presStyleCnt="2"/>
      <dgm:spPr/>
      <dgm:t>
        <a:bodyPr/>
        <a:lstStyle/>
        <a:p>
          <a:endParaRPr lang="en-US"/>
        </a:p>
      </dgm:t>
    </dgm:pt>
    <dgm:pt modelId="{A89977B4-9EF7-6F43-B87F-07561D97ACB3}" type="pres">
      <dgm:prSet presAssocID="{ED0046E8-6402-9D41-B262-26787D3F505E}" presName="dummy1a" presStyleCnt="0"/>
      <dgm:spPr/>
    </dgm:pt>
    <dgm:pt modelId="{404530D7-A13B-1042-BA08-9D7C2BC96395}" type="pres">
      <dgm:prSet presAssocID="{ED0046E8-6402-9D41-B262-26787D3F505E}" presName="dummy1b" presStyleCnt="0"/>
      <dgm:spPr/>
    </dgm:pt>
    <dgm:pt modelId="{8EBA2A32-48CA-344C-85AA-289602028142}" type="pres">
      <dgm:prSet presAssocID="{ED0046E8-6402-9D41-B262-26787D3F505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FC358-0491-094B-8A34-BD7934D65440}" type="pres">
      <dgm:prSet presAssocID="{ED0046E8-6402-9D41-B262-26787D3F505E}" presName="wedge2" presStyleLbl="node1" presStyleIdx="1" presStyleCnt="2"/>
      <dgm:spPr/>
    </dgm:pt>
    <dgm:pt modelId="{AE707B7D-739D-9C42-B089-BE9F2B3BF1B3}" type="pres">
      <dgm:prSet presAssocID="{ED0046E8-6402-9D41-B262-26787D3F505E}" presName="dummy2a" presStyleCnt="0"/>
      <dgm:spPr/>
    </dgm:pt>
    <dgm:pt modelId="{ADA518F8-3472-BD49-9438-870E1F7BEB6D}" type="pres">
      <dgm:prSet presAssocID="{ED0046E8-6402-9D41-B262-26787D3F505E}" presName="dummy2b" presStyleCnt="0"/>
      <dgm:spPr/>
    </dgm:pt>
    <dgm:pt modelId="{7396F8B7-B9AB-C04D-925F-3BC248851E5F}" type="pres">
      <dgm:prSet presAssocID="{ED0046E8-6402-9D41-B262-26787D3F505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B60E8487-9F5C-A648-9652-3631FEBF4125}" type="pres">
      <dgm:prSet presAssocID="{0AC68AC1-020F-FA48-ACF8-12665361625E}" presName="arrowWedge1" presStyleLbl="fgSibTrans2D1" presStyleIdx="0" presStyleCnt="2"/>
      <dgm:spPr/>
    </dgm:pt>
    <dgm:pt modelId="{56A826EA-C8E7-1F45-BEAB-1B0F20DC53F9}" type="pres">
      <dgm:prSet presAssocID="{A76A4DBB-CAE3-8547-A8A0-3497E9D94060}" presName="arrowWedge2" presStyleLbl="fgSibTrans2D1" presStyleIdx="1" presStyleCnt="2"/>
      <dgm:spPr/>
    </dgm:pt>
  </dgm:ptLst>
  <dgm:cxnLst>
    <dgm:cxn modelId="{5C548937-607D-9940-88A1-9476BB84C765}" srcId="{ED0046E8-6402-9D41-B262-26787D3F505E}" destId="{19EBB082-7F83-D24D-BD67-160F72DBB5F3}" srcOrd="1" destOrd="0" parTransId="{23812E95-D72F-BA4F-B2FE-AC428026C490}" sibTransId="{A76A4DBB-CAE3-8547-A8A0-3497E9D94060}"/>
    <dgm:cxn modelId="{CC7438BA-3925-D342-8F48-706134762B5C}" type="presOf" srcId="{ED0046E8-6402-9D41-B262-26787D3F505E}" destId="{573F70DD-0A15-4345-9ECF-72863F3D62A7}" srcOrd="0" destOrd="0" presId="urn:microsoft.com/office/officeart/2005/8/layout/cycle8"/>
    <dgm:cxn modelId="{878D9E00-A0DA-0A4E-9DC0-65BA3CF403D8}" type="presOf" srcId="{19EBB082-7F83-D24D-BD67-160F72DBB5F3}" destId="{D07FC358-0491-094B-8A34-BD7934D65440}" srcOrd="0" destOrd="0" presId="urn:microsoft.com/office/officeart/2005/8/layout/cycle8"/>
    <dgm:cxn modelId="{BD418F23-270E-B44B-81F0-E2E64BAC9FC3}" srcId="{ED0046E8-6402-9D41-B262-26787D3F505E}" destId="{8E9E3AB9-8817-DA4D-B369-A1BAEC626CA9}" srcOrd="0" destOrd="0" parTransId="{526AA9D9-E23B-E042-A992-83916DA40CBC}" sibTransId="{0AC68AC1-020F-FA48-ACF8-12665361625E}"/>
    <dgm:cxn modelId="{C610BB7F-2D0F-8148-B443-DD17423D3AB7}" type="presOf" srcId="{19EBB082-7F83-D24D-BD67-160F72DBB5F3}" destId="{7396F8B7-B9AB-C04D-925F-3BC248851E5F}" srcOrd="1" destOrd="0" presId="urn:microsoft.com/office/officeart/2005/8/layout/cycle8"/>
    <dgm:cxn modelId="{1602925C-D552-C443-B797-A68FE49B16AC}" type="presOf" srcId="{8E9E3AB9-8817-DA4D-B369-A1BAEC626CA9}" destId="{B7B6EBF6-3186-AA4F-BDFE-CAD0BD608FA5}" srcOrd="0" destOrd="0" presId="urn:microsoft.com/office/officeart/2005/8/layout/cycle8"/>
    <dgm:cxn modelId="{4B544E87-0870-0C4A-B54C-3DFAD4993238}" type="presOf" srcId="{8E9E3AB9-8817-DA4D-B369-A1BAEC626CA9}" destId="{8EBA2A32-48CA-344C-85AA-289602028142}" srcOrd="1" destOrd="0" presId="urn:microsoft.com/office/officeart/2005/8/layout/cycle8"/>
    <dgm:cxn modelId="{AC84B3E5-F9D9-0B4D-9C48-D2231DFCBE1B}" type="presParOf" srcId="{573F70DD-0A15-4345-9ECF-72863F3D62A7}" destId="{B7B6EBF6-3186-AA4F-BDFE-CAD0BD608FA5}" srcOrd="0" destOrd="0" presId="urn:microsoft.com/office/officeart/2005/8/layout/cycle8"/>
    <dgm:cxn modelId="{1135CDA4-BD11-3946-AC73-1700351B54BB}" type="presParOf" srcId="{573F70DD-0A15-4345-9ECF-72863F3D62A7}" destId="{A89977B4-9EF7-6F43-B87F-07561D97ACB3}" srcOrd="1" destOrd="0" presId="urn:microsoft.com/office/officeart/2005/8/layout/cycle8"/>
    <dgm:cxn modelId="{B23528A6-9379-1D4E-9F5D-FC68830DC543}" type="presParOf" srcId="{573F70DD-0A15-4345-9ECF-72863F3D62A7}" destId="{404530D7-A13B-1042-BA08-9D7C2BC96395}" srcOrd="2" destOrd="0" presId="urn:microsoft.com/office/officeart/2005/8/layout/cycle8"/>
    <dgm:cxn modelId="{39CD6BB0-3322-9F4E-A026-95F5383C9964}" type="presParOf" srcId="{573F70DD-0A15-4345-9ECF-72863F3D62A7}" destId="{8EBA2A32-48CA-344C-85AA-289602028142}" srcOrd="3" destOrd="0" presId="urn:microsoft.com/office/officeart/2005/8/layout/cycle8"/>
    <dgm:cxn modelId="{076B4FE4-89E7-5641-B295-2E53CB179DED}" type="presParOf" srcId="{573F70DD-0A15-4345-9ECF-72863F3D62A7}" destId="{D07FC358-0491-094B-8A34-BD7934D65440}" srcOrd="4" destOrd="0" presId="urn:microsoft.com/office/officeart/2005/8/layout/cycle8"/>
    <dgm:cxn modelId="{FF577561-6FF2-9D41-AE4E-1ED97926BCF3}" type="presParOf" srcId="{573F70DD-0A15-4345-9ECF-72863F3D62A7}" destId="{AE707B7D-739D-9C42-B089-BE9F2B3BF1B3}" srcOrd="5" destOrd="0" presId="urn:microsoft.com/office/officeart/2005/8/layout/cycle8"/>
    <dgm:cxn modelId="{EA94FEB5-F528-0742-B6E9-FA6AB9A1CE27}" type="presParOf" srcId="{573F70DD-0A15-4345-9ECF-72863F3D62A7}" destId="{ADA518F8-3472-BD49-9438-870E1F7BEB6D}" srcOrd="6" destOrd="0" presId="urn:microsoft.com/office/officeart/2005/8/layout/cycle8"/>
    <dgm:cxn modelId="{6193575B-C726-6048-8310-4AE8BE176866}" type="presParOf" srcId="{573F70DD-0A15-4345-9ECF-72863F3D62A7}" destId="{7396F8B7-B9AB-C04D-925F-3BC248851E5F}" srcOrd="7" destOrd="0" presId="urn:microsoft.com/office/officeart/2005/8/layout/cycle8"/>
    <dgm:cxn modelId="{B6FD958D-04F2-8E44-A5F4-CF0836AE3E8F}" type="presParOf" srcId="{573F70DD-0A15-4345-9ECF-72863F3D62A7}" destId="{B60E8487-9F5C-A648-9652-3631FEBF4125}" srcOrd="8" destOrd="0" presId="urn:microsoft.com/office/officeart/2005/8/layout/cycle8"/>
    <dgm:cxn modelId="{D32216DB-476B-8145-9306-C06A788EE379}" type="presParOf" srcId="{573F70DD-0A15-4345-9ECF-72863F3D62A7}" destId="{56A826EA-C8E7-1F45-BEAB-1B0F20DC53F9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61274-77BD-E44C-A34B-8FB90E9A3DCE}">
      <dsp:nvSpPr>
        <dsp:cNvPr id="0" name=""/>
        <dsp:cNvSpPr/>
      </dsp:nvSpPr>
      <dsp:spPr>
        <a:xfrm>
          <a:off x="1992450" y="249294"/>
          <a:ext cx="3407092" cy="3407092"/>
        </a:xfrm>
        <a:prstGeom prst="pie">
          <a:avLst>
            <a:gd name="adj1" fmla="val 16200000"/>
            <a:gd name="adj2" fmla="val 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shade val="80000"/>
                <a:hueOff val="0"/>
                <a:satOff val="0"/>
                <a:lumOff val="0"/>
                <a:alphaOff val="0"/>
                <a:shade val="30000"/>
              </a:schemeClr>
              <a:schemeClr val="accent5">
                <a:shade val="8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Green</a:t>
          </a:r>
          <a:endParaRPr lang="en-US" sz="2700" kern="1200" dirty="0"/>
        </a:p>
      </dsp:txBody>
      <dsp:txXfrm>
        <a:off x="3801048" y="955454"/>
        <a:ext cx="1257379" cy="932894"/>
      </dsp:txXfrm>
    </dsp:sp>
    <dsp:sp modelId="{9A50C2EA-238B-304E-B85C-31D9A1E761D4}">
      <dsp:nvSpPr>
        <dsp:cNvPr id="0" name=""/>
        <dsp:cNvSpPr/>
      </dsp:nvSpPr>
      <dsp:spPr>
        <a:xfrm>
          <a:off x="1992450" y="363675"/>
          <a:ext cx="3407092" cy="3407092"/>
        </a:xfrm>
        <a:prstGeom prst="pie">
          <a:avLst>
            <a:gd name="adj1" fmla="val 0"/>
            <a:gd name="adj2" fmla="val 540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shade val="80000"/>
                <a:hueOff val="-43609"/>
                <a:satOff val="-4000"/>
                <a:lumOff val="9858"/>
                <a:alphaOff val="0"/>
                <a:shade val="30000"/>
              </a:schemeClr>
              <a:schemeClr val="accent5">
                <a:shade val="80000"/>
                <a:hueOff val="-43609"/>
                <a:satOff val="-4000"/>
                <a:lumOff val="9858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Red/Purple</a:t>
          </a:r>
          <a:endParaRPr lang="en-US" sz="2700" kern="1200" dirty="0"/>
        </a:p>
      </dsp:txBody>
      <dsp:txXfrm>
        <a:off x="3801048" y="2131712"/>
        <a:ext cx="1257379" cy="932894"/>
      </dsp:txXfrm>
    </dsp:sp>
    <dsp:sp modelId="{55DA798A-51E0-1941-9B5A-7974C895477B}">
      <dsp:nvSpPr>
        <dsp:cNvPr id="0" name=""/>
        <dsp:cNvSpPr/>
      </dsp:nvSpPr>
      <dsp:spPr>
        <a:xfrm>
          <a:off x="1878069" y="363675"/>
          <a:ext cx="3407092" cy="3407092"/>
        </a:xfrm>
        <a:prstGeom prst="pie">
          <a:avLst>
            <a:gd name="adj1" fmla="val 5400000"/>
            <a:gd name="adj2" fmla="val 1080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shade val="80000"/>
                <a:hueOff val="-87219"/>
                <a:satOff val="-7999"/>
                <a:lumOff val="19717"/>
                <a:alphaOff val="0"/>
                <a:shade val="30000"/>
              </a:schemeClr>
              <a:schemeClr val="accent5">
                <a:shade val="80000"/>
                <a:hueOff val="-87219"/>
                <a:satOff val="-7999"/>
                <a:lumOff val="19717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Orange/Yellow</a:t>
          </a:r>
          <a:endParaRPr lang="en-US" sz="2700" kern="1200" dirty="0"/>
        </a:p>
      </dsp:txBody>
      <dsp:txXfrm>
        <a:off x="2219184" y="2131712"/>
        <a:ext cx="1257379" cy="932894"/>
      </dsp:txXfrm>
    </dsp:sp>
    <dsp:sp modelId="{05A04977-850C-6D40-9728-002807E12BE7}">
      <dsp:nvSpPr>
        <dsp:cNvPr id="0" name=""/>
        <dsp:cNvSpPr/>
      </dsp:nvSpPr>
      <dsp:spPr>
        <a:xfrm>
          <a:off x="1878069" y="249294"/>
          <a:ext cx="3407092" cy="3407092"/>
        </a:xfrm>
        <a:prstGeom prst="pie">
          <a:avLst>
            <a:gd name="adj1" fmla="val 108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shade val="80000"/>
                <a:hueOff val="-130828"/>
                <a:satOff val="-11999"/>
                <a:lumOff val="29575"/>
                <a:alphaOff val="0"/>
                <a:shade val="30000"/>
              </a:schemeClr>
              <a:schemeClr val="accent5">
                <a:shade val="80000"/>
                <a:hueOff val="-130828"/>
                <a:satOff val="-11999"/>
                <a:lumOff val="29575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White</a:t>
          </a:r>
          <a:endParaRPr lang="en-US" sz="2700" kern="1200" dirty="0"/>
        </a:p>
      </dsp:txBody>
      <dsp:txXfrm>
        <a:off x="2219184" y="955454"/>
        <a:ext cx="1257379" cy="932894"/>
      </dsp:txXfrm>
    </dsp:sp>
    <dsp:sp modelId="{53E371EC-96F2-0247-8734-C94C68B44A02}">
      <dsp:nvSpPr>
        <dsp:cNvPr id="0" name=""/>
        <dsp:cNvSpPr/>
      </dsp:nvSpPr>
      <dsp:spPr>
        <a:xfrm>
          <a:off x="1781535" y="38379"/>
          <a:ext cx="3828922" cy="382892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shade val="90000"/>
                <a:hueOff val="0"/>
                <a:satOff val="0"/>
                <a:lumOff val="0"/>
                <a:alphaOff val="0"/>
                <a:shade val="30000"/>
              </a:schemeClr>
              <a:schemeClr val="accent5">
                <a:shade val="9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43B793-3E43-B04B-AFEC-9AE77137B1D9}">
      <dsp:nvSpPr>
        <dsp:cNvPr id="0" name=""/>
        <dsp:cNvSpPr/>
      </dsp:nvSpPr>
      <dsp:spPr>
        <a:xfrm>
          <a:off x="1781535" y="152760"/>
          <a:ext cx="3828922" cy="382892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shade val="90000"/>
                <a:hueOff val="-43496"/>
                <a:satOff val="-3946"/>
                <a:lumOff val="9139"/>
                <a:alphaOff val="0"/>
                <a:shade val="30000"/>
              </a:schemeClr>
              <a:schemeClr val="accent5">
                <a:shade val="90000"/>
                <a:hueOff val="-43496"/>
                <a:satOff val="-3946"/>
                <a:lumOff val="9139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89579A-6FAC-C34E-9B0F-74CC6F270A75}">
      <dsp:nvSpPr>
        <dsp:cNvPr id="0" name=""/>
        <dsp:cNvSpPr/>
      </dsp:nvSpPr>
      <dsp:spPr>
        <a:xfrm>
          <a:off x="1667154" y="152760"/>
          <a:ext cx="3828922" cy="382892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shade val="90000"/>
                <a:hueOff val="-86992"/>
                <a:satOff val="-7893"/>
                <a:lumOff val="18278"/>
                <a:alphaOff val="0"/>
                <a:shade val="30000"/>
              </a:schemeClr>
              <a:schemeClr val="accent5">
                <a:shade val="90000"/>
                <a:hueOff val="-86992"/>
                <a:satOff val="-7893"/>
                <a:lumOff val="18278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ACDFE1-5929-744A-9DD1-BB4CFEA6BFEF}">
      <dsp:nvSpPr>
        <dsp:cNvPr id="0" name=""/>
        <dsp:cNvSpPr/>
      </dsp:nvSpPr>
      <dsp:spPr>
        <a:xfrm>
          <a:off x="1667154" y="38379"/>
          <a:ext cx="3828922" cy="382892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shade val="90000"/>
                <a:hueOff val="-130488"/>
                <a:satOff val="-11839"/>
                <a:lumOff val="27417"/>
                <a:alphaOff val="0"/>
                <a:shade val="30000"/>
              </a:schemeClr>
              <a:schemeClr val="accent5">
                <a:shade val="90000"/>
                <a:hueOff val="-130488"/>
                <a:satOff val="-11839"/>
                <a:lumOff val="27417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6EBF6-3186-AA4F-BDFE-CAD0BD608FA5}">
      <dsp:nvSpPr>
        <dsp:cNvPr id="0" name=""/>
        <dsp:cNvSpPr/>
      </dsp:nvSpPr>
      <dsp:spPr>
        <a:xfrm>
          <a:off x="2034381" y="306484"/>
          <a:ext cx="3407092" cy="3407092"/>
        </a:xfrm>
        <a:prstGeom prst="pie">
          <a:avLst>
            <a:gd name="adj1" fmla="val 16200000"/>
            <a:gd name="adj2" fmla="val 54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Strong</a:t>
          </a:r>
          <a:endParaRPr lang="en-US" sz="3400" kern="1200" dirty="0"/>
        </a:p>
      </dsp:txBody>
      <dsp:txXfrm>
        <a:off x="3896114" y="1198818"/>
        <a:ext cx="1216818" cy="1622424"/>
      </dsp:txXfrm>
    </dsp:sp>
    <dsp:sp modelId="{D07FC358-0491-094B-8A34-BD7934D65440}">
      <dsp:nvSpPr>
        <dsp:cNvPr id="0" name=""/>
        <dsp:cNvSpPr/>
      </dsp:nvSpPr>
      <dsp:spPr>
        <a:xfrm>
          <a:off x="1872139" y="306484"/>
          <a:ext cx="3407092" cy="3407092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Mild</a:t>
          </a:r>
          <a:endParaRPr lang="en-US" sz="3400" kern="1200" dirty="0"/>
        </a:p>
      </dsp:txBody>
      <dsp:txXfrm>
        <a:off x="2200680" y="1198818"/>
        <a:ext cx="1216818" cy="1622424"/>
      </dsp:txXfrm>
    </dsp:sp>
    <dsp:sp modelId="{B60E8487-9F5C-A648-9652-3631FEBF4125}">
      <dsp:nvSpPr>
        <dsp:cNvPr id="0" name=""/>
        <dsp:cNvSpPr/>
      </dsp:nvSpPr>
      <dsp:spPr>
        <a:xfrm>
          <a:off x="1823466" y="95569"/>
          <a:ext cx="3828922" cy="3828922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826EA-C8E7-1F45-BEAB-1B0F20DC53F9}">
      <dsp:nvSpPr>
        <dsp:cNvPr id="0" name=""/>
        <dsp:cNvSpPr/>
      </dsp:nvSpPr>
      <dsp:spPr>
        <a:xfrm>
          <a:off x="1661223" y="95569"/>
          <a:ext cx="3828922" cy="3828922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64BC4-3BCF-6641-8524-0D6DEE10C1AF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FA3D1-EBE5-974D-8692-52C947F20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1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A3D1-EBE5-974D-8692-52C947F209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12-04-22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Vegetables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Broccoflower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30" b="8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306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Artichoke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0308" r="-303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071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(or Shoot)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source of vitamins and water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2567157"/>
            <a:ext cx="23241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45" y="2567157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7470" y="5521855"/>
            <a:ext cx="44859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Asparagus (white or green)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03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0209" r="-702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485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Fiddlehead Ferns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530" r="-175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035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634" r="-20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53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chlorophyll which gives them a green </a:t>
            </a:r>
            <a:r>
              <a:rPr lang="en-US" dirty="0" err="1" smtClean="0"/>
              <a:t>colour</a:t>
            </a:r>
            <a:r>
              <a:rPr lang="en-US" dirty="0"/>
              <a:t>,</a:t>
            </a:r>
            <a:r>
              <a:rPr lang="en-US" dirty="0" smtClean="0"/>
              <a:t> usually high in iron and vitamin 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35" y="2829181"/>
            <a:ext cx="4273729" cy="3605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1953" y="3678494"/>
            <a:ext cx="1976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Spinach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045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21" b="12821"/>
          <a:stretch>
            <a:fillRect/>
          </a:stretch>
        </p:blipFill>
        <p:spPr>
          <a:xfrm>
            <a:off x="370090" y="503238"/>
            <a:ext cx="4803355" cy="2663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108" y="2325863"/>
            <a:ext cx="2840299" cy="4268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5057" y="857765"/>
            <a:ext cx="26402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Iceberg Lettuce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64885" y="4354809"/>
            <a:ext cx="31233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Romaine Lettuce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3169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557" r="-275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80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and Green Cabbage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244" r="-132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583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Vegetables are categorized in three ways: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Colour</a:t>
            </a:r>
            <a:r>
              <a:rPr lang="en-US" sz="5400" dirty="0" smtClean="0"/>
              <a:t> </a:t>
            </a:r>
          </a:p>
          <a:p>
            <a:r>
              <a:rPr lang="en-US" sz="5400" dirty="0" err="1" smtClean="0"/>
              <a:t>Flavour</a:t>
            </a:r>
            <a:endParaRPr lang="en-US" sz="5400" dirty="0" smtClean="0"/>
          </a:p>
          <a:p>
            <a:r>
              <a:rPr lang="en-US" sz="5400" dirty="0"/>
              <a:t>P</a:t>
            </a:r>
            <a:r>
              <a:rPr lang="en-US" sz="5400" dirty="0" smtClean="0"/>
              <a:t>art of the plant eaten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6784189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68" b="14568"/>
          <a:stretch>
            <a:fillRect/>
          </a:stretch>
        </p:blipFill>
        <p:spPr>
          <a:xfrm>
            <a:off x="683481" y="1006224"/>
            <a:ext cx="4344871" cy="2409625"/>
          </a:xfrm>
        </p:spPr>
      </p:pic>
      <p:sp>
        <p:nvSpPr>
          <p:cNvPr id="5" name="TextBox 4"/>
          <p:cNvSpPr txBox="1"/>
          <p:nvPr/>
        </p:nvSpPr>
        <p:spPr>
          <a:xfrm>
            <a:off x="5344137" y="1484594"/>
            <a:ext cx="2417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Radicchio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05" y="3662717"/>
            <a:ext cx="3492500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8941" y="6058376"/>
            <a:ext cx="3013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Chinese Cabbage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789" y="2891224"/>
            <a:ext cx="3454400" cy="2349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2356" y="5473600"/>
            <a:ext cx="182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Bok Choy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489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4198"/>
            <a:ext cx="7313613" cy="4056062"/>
          </a:xfrm>
        </p:spPr>
        <p:txBody>
          <a:bodyPr/>
          <a:lstStyle/>
          <a:p>
            <a:r>
              <a:rPr lang="en-US" dirty="0" smtClean="0"/>
              <a:t>Good source of a variety of vitamins and minerals</a:t>
            </a:r>
          </a:p>
          <a:p>
            <a:r>
              <a:rPr lang="en-US" dirty="0" smtClean="0"/>
              <a:t>Anything that encases the seed of the plant can be called the fruit.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3" y="2954417"/>
            <a:ext cx="3556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597" y="5240417"/>
            <a:ext cx="2653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Bell Peppers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140" y="2570735"/>
            <a:ext cx="4491447" cy="3377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9625" y="5791200"/>
            <a:ext cx="2638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Chili Peppers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764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960" r="-389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316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Tomatillo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8353" r="-3835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6118" y="5951865"/>
            <a:ext cx="791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Tomatillos are also referred to as husk tomatoes, </a:t>
            </a:r>
            <a:r>
              <a:rPr lang="en-US" dirty="0" err="1"/>
              <a:t>jamberries</a:t>
            </a:r>
            <a:r>
              <a:rPr lang="en-US" dirty="0"/>
              <a:t>, strawberry tomatoes and </a:t>
            </a:r>
            <a:r>
              <a:rPr lang="en-US" dirty="0" smtClean="0"/>
              <a:t>Mexican </a:t>
            </a:r>
            <a:r>
              <a:rPr lang="en-US" dirty="0"/>
              <a:t>green tomatoes.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5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069" r="-16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880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11" b="10111"/>
          <a:stretch>
            <a:fillRect/>
          </a:stretch>
        </p:blipFill>
        <p:spPr>
          <a:xfrm>
            <a:off x="551528" y="4041394"/>
            <a:ext cx="4225896" cy="2343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10" y="207601"/>
            <a:ext cx="4025714" cy="2669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620" y="1735226"/>
            <a:ext cx="3289300" cy="246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8758" y="74229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Zucchini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61685" y="2876824"/>
            <a:ext cx="1782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Squash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048758" y="4965143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Cucumber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538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sources of minerals. </a:t>
            </a:r>
            <a:endParaRPr lang="en-US" dirty="0"/>
          </a:p>
          <a:p>
            <a:r>
              <a:rPr lang="en-US" dirty="0" smtClean="0"/>
              <a:t>They are very hearty and often can be stored for long periods of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9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2946" r="-12946"/>
          <a:stretch>
            <a:fillRect/>
          </a:stretch>
        </p:blipFill>
        <p:spPr>
          <a:xfrm>
            <a:off x="-267740" y="816653"/>
            <a:ext cx="9534891" cy="5287962"/>
          </a:xfrm>
        </p:spPr>
      </p:pic>
    </p:spTree>
    <p:extLst>
      <p:ext uri="{BB962C8B-B14F-4D97-AF65-F5344CB8AC3E}">
        <p14:creationId xmlns:p14="http://schemas.microsoft.com/office/powerpoint/2010/main" val="351241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946" r="-12946"/>
          <a:stretch>
            <a:fillRect/>
          </a:stretch>
        </p:blipFill>
        <p:spPr>
          <a:xfrm>
            <a:off x="129396" y="791784"/>
            <a:ext cx="9014604" cy="4999416"/>
          </a:xfrm>
        </p:spPr>
      </p:pic>
    </p:spTree>
    <p:extLst>
      <p:ext uri="{BB962C8B-B14F-4D97-AF65-F5344CB8AC3E}">
        <p14:creationId xmlns:p14="http://schemas.microsoft.com/office/powerpoint/2010/main" val="388301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634" t="4804" r="-20634"/>
          <a:stretch/>
        </p:blipFill>
        <p:spPr>
          <a:xfrm>
            <a:off x="914400" y="1517585"/>
            <a:ext cx="7313613" cy="3861228"/>
          </a:xfrm>
        </p:spPr>
      </p:pic>
    </p:spTree>
    <p:extLst>
      <p:ext uri="{BB962C8B-B14F-4D97-AF65-F5344CB8AC3E}">
        <p14:creationId xmlns:p14="http://schemas.microsoft.com/office/powerpoint/2010/main" val="248273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Classification: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007925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Tubers are a storage vegetable often containing energy in the form of carbohydrates.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7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946" r="-12946"/>
          <a:stretch>
            <a:fillRect/>
          </a:stretch>
        </p:blipFill>
        <p:spPr>
          <a:xfrm>
            <a:off x="341383" y="1357579"/>
            <a:ext cx="8538709" cy="4735489"/>
          </a:xfrm>
        </p:spPr>
      </p:pic>
    </p:spTree>
    <p:extLst>
      <p:ext uri="{BB962C8B-B14F-4D97-AF65-F5344CB8AC3E}">
        <p14:creationId xmlns:p14="http://schemas.microsoft.com/office/powerpoint/2010/main" val="19271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497" r="-1125"/>
          <a:stretch/>
        </p:blipFill>
        <p:spPr>
          <a:xfrm>
            <a:off x="0" y="1055711"/>
            <a:ext cx="3416075" cy="48839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970" t="49309" r="970"/>
          <a:stretch/>
        </p:blipFill>
        <p:spPr>
          <a:xfrm>
            <a:off x="3894408" y="1325045"/>
            <a:ext cx="5023248" cy="377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3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2747"/>
            <a:ext cx="7313613" cy="4056062"/>
          </a:xfrm>
        </p:spPr>
        <p:txBody>
          <a:bodyPr/>
          <a:lstStyle/>
          <a:p>
            <a:r>
              <a:rPr lang="en-US" dirty="0" smtClean="0"/>
              <a:t>Often strong </a:t>
            </a:r>
            <a:r>
              <a:rPr lang="en-US" dirty="0" err="1" smtClean="0"/>
              <a:t>flavours</a:t>
            </a:r>
            <a:r>
              <a:rPr lang="en-US" dirty="0" smtClean="0"/>
              <a:t>, used for storage energy and a good source of minerals.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45" y="2133262"/>
            <a:ext cx="6293430" cy="43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6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6100" r="-16100"/>
          <a:stretch>
            <a:fillRect/>
          </a:stretch>
        </p:blipFill>
        <p:spPr>
          <a:xfrm>
            <a:off x="0" y="643324"/>
            <a:ext cx="9282297" cy="5147876"/>
          </a:xfrm>
        </p:spPr>
      </p:pic>
    </p:spTree>
    <p:extLst>
      <p:ext uri="{BB962C8B-B14F-4D97-AF65-F5344CB8AC3E}">
        <p14:creationId xmlns:p14="http://schemas.microsoft.com/office/powerpoint/2010/main" val="45747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Kolhrabi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958" r="-7958"/>
          <a:stretch>
            <a:fillRect/>
          </a:stretch>
        </p:blipFill>
        <p:spPr>
          <a:xfrm>
            <a:off x="0" y="1949579"/>
            <a:ext cx="5407714" cy="29990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14" y="1722427"/>
            <a:ext cx="3521666" cy="36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3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Vegetables have a variety of minerals and nutrients and cooking can actually cause the nutrients to leave the vegetable. To prevent this from happening cook them correctly</a:t>
            </a:r>
          </a:p>
          <a:p>
            <a:pPr lvl="1"/>
            <a:r>
              <a:rPr lang="en-US" dirty="0" smtClean="0"/>
              <a:t>Steam – don’t let the water touch the vegetables</a:t>
            </a:r>
          </a:p>
          <a:p>
            <a:pPr lvl="1"/>
            <a:r>
              <a:rPr lang="en-US" dirty="0" smtClean="0"/>
              <a:t>Boil – use only enough water </a:t>
            </a:r>
            <a:r>
              <a:rPr lang="en-US" dirty="0" err="1" smtClean="0"/>
              <a:t>tocover</a:t>
            </a:r>
            <a:r>
              <a:rPr lang="en-US" dirty="0" smtClean="0"/>
              <a:t> vegetables.</a:t>
            </a:r>
          </a:p>
          <a:p>
            <a:pPr lvl="1"/>
            <a:r>
              <a:rPr lang="en-US" dirty="0" smtClean="0"/>
              <a:t>Use a lid for mild </a:t>
            </a:r>
            <a:r>
              <a:rPr lang="en-US" dirty="0" err="1" smtClean="0"/>
              <a:t>flavoured</a:t>
            </a:r>
            <a:r>
              <a:rPr lang="en-US" dirty="0" smtClean="0"/>
              <a:t> vegetables</a:t>
            </a:r>
          </a:p>
          <a:p>
            <a:pPr lvl="1"/>
            <a:r>
              <a:rPr lang="en-US" dirty="0" smtClean="0"/>
              <a:t>Cook only until TENDER-CRISP</a:t>
            </a:r>
          </a:p>
          <a:p>
            <a:pPr lvl="1"/>
            <a:r>
              <a:rPr lang="en-US" dirty="0" smtClean="0"/>
              <a:t>Have as little surface area as possible exposed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Flavour</a:t>
            </a:r>
            <a:r>
              <a:rPr lang="en-US" dirty="0" smtClean="0"/>
              <a:t> Classification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408165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52" y="2919702"/>
            <a:ext cx="186385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Peas</a:t>
            </a:r>
          </a:p>
          <a:p>
            <a:r>
              <a:rPr lang="en-US" sz="3600" dirty="0" smtClean="0"/>
              <a:t>Beans</a:t>
            </a:r>
          </a:p>
          <a:p>
            <a:r>
              <a:rPr lang="en-US" sz="3600" dirty="0" smtClean="0"/>
              <a:t>Corn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61608" y="2705260"/>
            <a:ext cx="158453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Peppers</a:t>
            </a:r>
          </a:p>
          <a:p>
            <a:r>
              <a:rPr lang="en-US" sz="3600" dirty="0" smtClean="0"/>
              <a:t>Onions</a:t>
            </a:r>
          </a:p>
          <a:p>
            <a:r>
              <a:rPr lang="en-US" sz="3600" dirty="0" smtClean="0"/>
              <a:t>Garlic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012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Plant Eaten: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4400" dirty="0" smtClean="0"/>
              <a:t>Flower</a:t>
            </a:r>
          </a:p>
          <a:p>
            <a:r>
              <a:rPr lang="en-US" sz="4400" dirty="0" smtClean="0"/>
              <a:t>Stem</a:t>
            </a:r>
          </a:p>
          <a:p>
            <a:r>
              <a:rPr lang="en-US" sz="4400" dirty="0" smtClean="0"/>
              <a:t>Leaf</a:t>
            </a:r>
          </a:p>
          <a:p>
            <a:r>
              <a:rPr lang="en-US" sz="4400" dirty="0" smtClean="0"/>
              <a:t>Fruit	</a:t>
            </a:r>
          </a:p>
          <a:p>
            <a:r>
              <a:rPr lang="en-US" sz="4400" dirty="0" smtClean="0"/>
              <a:t>Root</a:t>
            </a:r>
          </a:p>
          <a:p>
            <a:r>
              <a:rPr lang="en-US" sz="4400" dirty="0" smtClean="0"/>
              <a:t>Seeds</a:t>
            </a:r>
          </a:p>
          <a:p>
            <a:r>
              <a:rPr lang="en-US" sz="4400" dirty="0" smtClean="0"/>
              <a:t>Tuber</a:t>
            </a:r>
          </a:p>
          <a:p>
            <a:r>
              <a:rPr lang="en-US" sz="4400" dirty="0" smtClean="0"/>
              <a:t>Bulb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1174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vegetables tend to hold a lot of water and are rich in antioxidants (foods that help remove harmful substances in the body)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55" y="3238500"/>
            <a:ext cx="3741359" cy="2996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6125" y="4323238"/>
            <a:ext cx="2571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Cauliflower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563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Broccoli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3845" r="-43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966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 Broccoli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530" r="-175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527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Romanesque </a:t>
            </a:r>
            <a:r>
              <a:rPr lang="en-US" dirty="0"/>
              <a:t>B</a:t>
            </a:r>
            <a:r>
              <a:rPr lang="en-US" dirty="0" smtClean="0"/>
              <a:t>roccoli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739998" y="6284782"/>
            <a:ext cx="204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Roman Cauliflower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1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179</TotalTime>
  <Words>313</Words>
  <Application>Microsoft Macintosh PowerPoint</Application>
  <PresentationFormat>On-screen Show (4:3)</PresentationFormat>
  <Paragraphs>83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Inkwell</vt:lpstr>
      <vt:lpstr>Vegetables</vt:lpstr>
      <vt:lpstr>Vegetables are categorized in three ways:</vt:lpstr>
      <vt:lpstr>Colour Classification:</vt:lpstr>
      <vt:lpstr>Flavour Classification</vt:lpstr>
      <vt:lpstr>Part of Plant Eaten:</vt:lpstr>
      <vt:lpstr>Flower</vt:lpstr>
      <vt:lpstr>Broccoli</vt:lpstr>
      <vt:lpstr>Purple Broccoli</vt:lpstr>
      <vt:lpstr>Romanesque Broccoli</vt:lpstr>
      <vt:lpstr>Broccoflower</vt:lpstr>
      <vt:lpstr>Artichoke</vt:lpstr>
      <vt:lpstr>Stem (or Shoot)</vt:lpstr>
      <vt:lpstr>Celery</vt:lpstr>
      <vt:lpstr>Fiddlehead Ferns</vt:lpstr>
      <vt:lpstr>Fennel</vt:lpstr>
      <vt:lpstr>Leaf</vt:lpstr>
      <vt:lpstr>PowerPoint Presentation</vt:lpstr>
      <vt:lpstr>Endive</vt:lpstr>
      <vt:lpstr>Red and Green Cabbage</vt:lpstr>
      <vt:lpstr>PowerPoint Presentation</vt:lpstr>
      <vt:lpstr>Fruit</vt:lpstr>
      <vt:lpstr>Tomatoes</vt:lpstr>
      <vt:lpstr>Tomatillo</vt:lpstr>
      <vt:lpstr>Okra</vt:lpstr>
      <vt:lpstr>PowerPoint Presentation</vt:lpstr>
      <vt:lpstr>Root</vt:lpstr>
      <vt:lpstr>PowerPoint Presentation</vt:lpstr>
      <vt:lpstr>PowerPoint Presentation</vt:lpstr>
      <vt:lpstr>Seeds</vt:lpstr>
      <vt:lpstr>Tuber</vt:lpstr>
      <vt:lpstr>PowerPoint Presentation</vt:lpstr>
      <vt:lpstr>PowerPoint Presentation</vt:lpstr>
      <vt:lpstr>Bulb</vt:lpstr>
      <vt:lpstr>PowerPoint Presentation</vt:lpstr>
      <vt:lpstr>Kolhrabi</vt:lpstr>
      <vt:lpstr>Cooking Principles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Vegetables</dc:title>
  <dc:creator>Tammy Ferris</dc:creator>
  <cp:lastModifiedBy>Tammy Ferris</cp:lastModifiedBy>
  <cp:revision>17</cp:revision>
  <dcterms:created xsi:type="dcterms:W3CDTF">2012-04-23T01:33:18Z</dcterms:created>
  <dcterms:modified xsi:type="dcterms:W3CDTF">2012-04-23T04:32:41Z</dcterms:modified>
</cp:coreProperties>
</file>